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60" r:id="rId1"/>
  </p:sldMasterIdLst>
  <p:notesMasterIdLst>
    <p:notesMasterId r:id="rId25"/>
  </p:notesMasterIdLst>
  <p:handoutMasterIdLst>
    <p:handoutMasterId r:id="rId26"/>
  </p:handoutMasterIdLst>
  <p:sldIdLst>
    <p:sldId id="257" r:id="rId2"/>
    <p:sldId id="258" r:id="rId3"/>
    <p:sldId id="266" r:id="rId4"/>
    <p:sldId id="307" r:id="rId5"/>
    <p:sldId id="290" r:id="rId6"/>
    <p:sldId id="284" r:id="rId7"/>
    <p:sldId id="285" r:id="rId8"/>
    <p:sldId id="291" r:id="rId9"/>
    <p:sldId id="293" r:id="rId10"/>
    <p:sldId id="321" r:id="rId11"/>
    <p:sldId id="322" r:id="rId12"/>
    <p:sldId id="323" r:id="rId13"/>
    <p:sldId id="294" r:id="rId14"/>
    <p:sldId id="324" r:id="rId15"/>
    <p:sldId id="325" r:id="rId16"/>
    <p:sldId id="326" r:id="rId17"/>
    <p:sldId id="298" r:id="rId18"/>
    <p:sldId id="317" r:id="rId19"/>
    <p:sldId id="303" r:id="rId20"/>
    <p:sldId id="305" r:id="rId21"/>
    <p:sldId id="304" r:id="rId22"/>
    <p:sldId id="302" r:id="rId23"/>
    <p:sldId id="278" r:id="rId24"/>
  </p:sldIdLst>
  <p:sldSz cx="9144000" cy="6858000" type="screen4x3"/>
  <p:notesSz cx="6805613" cy="9939338"/>
  <p:embeddedFontLst>
    <p:embeddedFont>
      <p:font typeface="나눔고딕" panose="020D0604000000000000" pitchFamily="50" charset="-127"/>
      <p:regular r:id="rId27"/>
      <p:bold r:id="rId28"/>
    </p:embeddedFont>
    <p:embeddedFont>
      <p:font typeface="맑은 고딕" panose="020B0503020000020004" pitchFamily="50" charset="-127"/>
      <p:regular r:id="rId29"/>
      <p:bold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6">
          <p15:clr>
            <a:srgbClr val="A4A3A4"/>
          </p15:clr>
        </p15:guide>
        <p15:guide id="2" orient="horz" pos="1164">
          <p15:clr>
            <a:srgbClr val="A4A3A4"/>
          </p15:clr>
        </p15:guide>
        <p15:guide id="3" orient="horz" pos="278">
          <p15:clr>
            <a:srgbClr val="A4A3A4"/>
          </p15:clr>
        </p15:guide>
        <p15:guide id="4" orient="horz" pos="848">
          <p15:clr>
            <a:srgbClr val="A4A3A4"/>
          </p15:clr>
        </p15:guide>
        <p15:guide id="5" orient="horz" pos="1348">
          <p15:clr>
            <a:srgbClr val="A4A3A4"/>
          </p15:clr>
        </p15:guide>
        <p15:guide id="6" orient="horz" pos="559">
          <p15:clr>
            <a:srgbClr val="A4A3A4"/>
          </p15:clr>
        </p15:guide>
        <p15:guide id="7" orient="horz" pos="3866">
          <p15:clr>
            <a:srgbClr val="A4A3A4"/>
          </p15:clr>
        </p15:guide>
        <p15:guide id="8" orient="horz" pos="1664">
          <p15:clr>
            <a:srgbClr val="A4A3A4"/>
          </p15:clr>
        </p15:guide>
        <p15:guide id="9" pos="2894">
          <p15:clr>
            <a:srgbClr val="A4A3A4"/>
          </p15:clr>
        </p15:guide>
        <p15:guide id="10" pos="5528">
          <p15:clr>
            <a:srgbClr val="A4A3A4"/>
          </p15:clr>
        </p15:guide>
        <p15:guide id="11" pos="230">
          <p15:clr>
            <a:srgbClr val="A4A3A4"/>
          </p15:clr>
        </p15:guide>
        <p15:guide id="12" pos="1562">
          <p15:clr>
            <a:srgbClr val="A4A3A4"/>
          </p15:clr>
        </p15:guide>
        <p15:guide id="13" pos="4226">
          <p15:clr>
            <a:srgbClr val="A4A3A4"/>
          </p15:clr>
        </p15:guide>
        <p15:guide id="14" pos="900">
          <p15:clr>
            <a:srgbClr val="A4A3A4"/>
          </p15:clr>
        </p15:guide>
        <p15:guide id="15" pos="4910">
          <p15:clr>
            <a:srgbClr val="A4A3A4"/>
          </p15:clr>
        </p15:guide>
        <p15:guide id="16" pos="1233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D314E"/>
    <a:srgbClr val="3D3C3E"/>
    <a:srgbClr val="063656"/>
    <a:srgbClr val="08456E"/>
    <a:srgbClr val="569CF0"/>
    <a:srgbClr val="8DBDF7"/>
    <a:srgbClr val="5DAAFF"/>
    <a:srgbClr val="47B0FF"/>
    <a:srgbClr val="E3EAF5"/>
    <a:srgbClr val="DDE6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D27102A9-8310-4765-A935-A1911B00CA55}" styleName="밝은 스타일 1 - 강조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61" autoAdjust="0"/>
    <p:restoredTop sz="86364" autoAdjust="0"/>
  </p:normalViewPr>
  <p:slideViewPr>
    <p:cSldViewPr snapToGrid="0">
      <p:cViewPr varScale="1">
        <p:scale>
          <a:sx n="116" d="100"/>
          <a:sy n="116" d="100"/>
        </p:scale>
        <p:origin x="880" y="56"/>
      </p:cViewPr>
      <p:guideLst>
        <p:guide orient="horz" pos="2166"/>
        <p:guide orient="horz" pos="1164"/>
        <p:guide orient="horz" pos="278"/>
        <p:guide orient="horz" pos="848"/>
        <p:guide orient="horz" pos="1348"/>
        <p:guide orient="horz" pos="559"/>
        <p:guide orient="horz" pos="3866"/>
        <p:guide orient="horz" pos="1664"/>
        <p:guide pos="2894"/>
        <p:guide pos="5528"/>
        <p:guide pos="230"/>
        <p:guide pos="1562"/>
        <p:guide pos="4226"/>
        <p:guide pos="900"/>
        <p:guide pos="4910"/>
        <p:guide pos="1233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-2628" y="-90"/>
      </p:cViewPr>
      <p:guideLst>
        <p:guide orient="horz" pos="3131"/>
        <p:guide pos="2144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8" Type="http://schemas.openxmlformats.org/officeDocument/2006/relationships/slide" Target="slides/slide7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207F23D9-DF40-4811-9C78-A2E2A32398DD}" type="datetimeFigureOut">
              <a:rPr lang="ko-KR" altLang="en-US" smtClean="0"/>
              <a:pPr/>
              <a:t>2019-12-05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4DD6E7B0-61C4-474B-96F1-99E4547EAD7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159968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4940" y="0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/>
          <a:lstStyle>
            <a:lvl1pPr algn="r">
              <a:defRPr sz="1200"/>
            </a:lvl1pPr>
          </a:lstStyle>
          <a:p>
            <a:fld id="{F3AF6795-A612-454E-AF7A-9192B1BEBB13}" type="datetimeFigureOut">
              <a:rPr lang="ko-KR" altLang="en-US" smtClean="0"/>
              <a:pPr/>
              <a:t>2019-12-05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919163" y="746125"/>
            <a:ext cx="4967287" cy="3727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550" tIns="45775" rIns="91550" bIns="45775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0562" y="4721186"/>
            <a:ext cx="5444490" cy="4472702"/>
          </a:xfrm>
          <a:prstGeom prst="rect">
            <a:avLst/>
          </a:prstGeom>
        </p:spPr>
        <p:txBody>
          <a:bodyPr vert="horz" lIns="91550" tIns="45775" rIns="91550" bIns="45775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4940" y="9440646"/>
            <a:ext cx="2949099" cy="496967"/>
          </a:xfrm>
          <a:prstGeom prst="rect">
            <a:avLst/>
          </a:prstGeom>
        </p:spPr>
        <p:txBody>
          <a:bodyPr vert="horz" lIns="91550" tIns="45775" rIns="91550" bIns="45775" rtlCol="0" anchor="b"/>
          <a:lstStyle>
            <a:lvl1pPr algn="r">
              <a:defRPr sz="1200"/>
            </a:lvl1pPr>
          </a:lstStyle>
          <a:p>
            <a:fld id="{A0A51D67-0C14-4576-BCC5-A508196B7BB5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73049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A51D67-0C14-4576-BCC5-A508196B7BB5}" type="slidenum">
              <a:rPr lang="ko-KR" altLang="en-US" smtClean="0"/>
              <a:pPr/>
              <a:t>23</a:t>
            </a:fld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hangeul.naver.com/font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://hangeul.naver.com/font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직선 연결선 5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2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 descr="cosmetic2.pn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2019-12-05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/>
          <p:cNvCxnSpPr/>
          <p:nvPr userDrawn="1"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 userDrawn="1"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672671" y="6410326"/>
            <a:ext cx="1171292" cy="176212"/>
          </a:xfrm>
          <a:prstGeom prst="rect">
            <a:avLst/>
          </a:prstGeom>
        </p:spPr>
      </p:pic>
      <p:sp>
        <p:nvSpPr>
          <p:cNvPr id="18" name="텍스트 개체 틀 3"/>
          <p:cNvSpPr>
            <a:spLocks noGrp="1"/>
          </p:cNvSpPr>
          <p:nvPr>
            <p:ph type="body" sz="half" idx="2" hasCustomPrompt="1"/>
          </p:nvPr>
        </p:nvSpPr>
        <p:spPr>
          <a:xfrm>
            <a:off x="312059" y="246743"/>
            <a:ext cx="8338457" cy="1851478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5400" b="1" spc="-250" baseline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dirty="0" smtClean="0"/>
              <a:t>제목을 입력하세요</a:t>
            </a:r>
            <a:endParaRPr lang="en-US" altLang="ko-KR" dirty="0" smtClean="0"/>
          </a:p>
          <a:p>
            <a:pPr lvl="0"/>
            <a:endParaRPr lang="ko-KR" altLang="en-US" dirty="0" smtClean="0"/>
          </a:p>
        </p:txBody>
      </p:sp>
      <p:sp>
        <p:nvSpPr>
          <p:cNvPr id="21" name="제목 1"/>
          <p:cNvSpPr>
            <a:spLocks noGrp="1"/>
          </p:cNvSpPr>
          <p:nvPr>
            <p:ph type="title"/>
          </p:nvPr>
        </p:nvSpPr>
        <p:spPr>
          <a:xfrm>
            <a:off x="268519" y="4005064"/>
            <a:ext cx="8418281" cy="304826"/>
          </a:xfrm>
        </p:spPr>
        <p:txBody>
          <a:bodyPr anchor="t">
            <a:normAutofit/>
          </a:bodyPr>
          <a:lstStyle>
            <a:lvl1pPr algn="l">
              <a:buFont typeface="Wingdings" pitchFamily="2" charset="2"/>
              <a:buNone/>
              <a:defRPr sz="1200" b="1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4" name="부제목 2"/>
          <p:cNvSpPr txBox="1">
            <a:spLocks/>
          </p:cNvSpPr>
          <p:nvPr userDrawn="1"/>
        </p:nvSpPr>
        <p:spPr>
          <a:xfrm>
            <a:off x="264463" y="6387291"/>
            <a:ext cx="3204878" cy="45645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ko-KR" altLang="en-US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이 문서는 나눔글꼴로 작성되었습니다</a:t>
            </a:r>
            <a:r>
              <a:rPr lang="en-US" altLang="ko-KR" sz="800" spc="-20" dirty="0" smtClean="0">
                <a:solidFill>
                  <a:schemeClr val="bg1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. </a:t>
            </a:r>
            <a:r>
              <a:rPr lang="ko-KR" altLang="en-US" sz="800" u="sng" spc="-20" dirty="0" smtClean="0">
                <a:solidFill>
                  <a:srgbClr val="4495D2"/>
                </a:solidFill>
                <a:latin typeface="나눔고딕" pitchFamily="50" charset="-127"/>
                <a:ea typeface="나눔고딕" pitchFamily="50" charset="-127"/>
                <a:hlinkClick r:id="rId3"/>
              </a:rPr>
              <a:t>설치하기</a:t>
            </a:r>
            <a:endParaRPr lang="ko-KR" altLang="en-US" sz="800" u="sng" spc="-20" dirty="0">
              <a:solidFill>
                <a:srgbClr val="4495D2"/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지_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2019-12-05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  <p:cxnSp>
        <p:nvCxnSpPr>
          <p:cNvPr id="7" name="직선 연결선 6"/>
          <p:cNvCxnSpPr/>
          <p:nvPr userDrawn="1"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 descr="cosmetic2.pn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7910512" y="6434137"/>
            <a:ext cx="900000" cy="135398"/>
          </a:xfrm>
          <a:prstGeom prst="rect">
            <a:avLst/>
          </a:prstGeom>
        </p:spPr>
      </p:pic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368300" y="571500"/>
            <a:ext cx="8394700" cy="84613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dirty="0" smtClean="0"/>
              <a:t>마스터 제목 스타일 편집</a:t>
            </a:r>
            <a:endParaRPr lang="ko-KR" altLang="en-US" dirty="0"/>
          </a:p>
        </p:txBody>
      </p:sp>
      <p:sp>
        <p:nvSpPr>
          <p:cNvPr id="14" name="내용 개체 틀 2"/>
          <p:cNvSpPr>
            <a:spLocks noGrp="1"/>
          </p:cNvSpPr>
          <p:nvPr>
            <p:ph idx="1" hasCustomPrompt="1"/>
          </p:nvPr>
        </p:nvSpPr>
        <p:spPr>
          <a:xfrm>
            <a:off x="368300" y="1574801"/>
            <a:ext cx="1905000" cy="317499"/>
          </a:xfrm>
        </p:spPr>
        <p:txBody>
          <a:bodyPr>
            <a:normAutofit/>
          </a:bodyPr>
          <a:lstStyle>
            <a:lvl1pPr>
              <a:buFontTx/>
              <a:buNone/>
              <a:defRPr sz="1200" b="1">
                <a:solidFill>
                  <a:srgbClr val="3D3C3E"/>
                </a:solidFill>
              </a:defRPr>
            </a:lvl1pPr>
            <a:lvl2pPr>
              <a:buFontTx/>
              <a:buNone/>
              <a:defRPr sz="1200"/>
            </a:lvl2pPr>
            <a:lvl3pPr>
              <a:buFontTx/>
              <a:buNone/>
              <a:defRPr sz="1200"/>
            </a:lvl3pPr>
            <a:lvl4pPr>
              <a:buFontTx/>
              <a:buNone/>
              <a:defRPr sz="1200"/>
            </a:lvl4pPr>
            <a:lvl5pPr>
              <a:buFontTx/>
              <a:buNone/>
              <a:defRPr sz="1200"/>
            </a:lvl5pPr>
          </a:lstStyle>
          <a:p>
            <a:pPr lvl="0"/>
            <a:r>
              <a:rPr lang="ko-KR" altLang="en-US" smtClean="0"/>
              <a:t>내용제목</a:t>
            </a:r>
          </a:p>
        </p:txBody>
      </p:sp>
      <p:sp>
        <p:nvSpPr>
          <p:cNvPr id="15" name="내용 개체 틀 2"/>
          <p:cNvSpPr>
            <a:spLocks noGrp="1"/>
          </p:cNvSpPr>
          <p:nvPr>
            <p:ph idx="13" hasCustomPrompt="1"/>
          </p:nvPr>
        </p:nvSpPr>
        <p:spPr>
          <a:xfrm>
            <a:off x="2336800" y="1574801"/>
            <a:ext cx="6426200" cy="330199"/>
          </a:xfrm>
        </p:spPr>
        <p:txBody>
          <a:bodyPr>
            <a:normAutofit/>
          </a:bodyPr>
          <a:lstStyle>
            <a:lvl1pPr>
              <a:buNone/>
              <a:defRPr sz="1200" b="1" baseline="0">
                <a:solidFill>
                  <a:srgbClr val="3D3C3E"/>
                </a:solidFill>
                <a:latin typeface="나눔고딕" pitchFamily="50" charset="-127"/>
                <a:ea typeface="나눔고딕" pitchFamily="50" charset="-127"/>
              </a:defRPr>
            </a:lvl1pPr>
            <a:lvl2pPr>
              <a:defRPr sz="12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ko-KR" altLang="en-US" smtClean="0"/>
              <a:t>내용을 입력하십시오</a:t>
            </a:r>
            <a:r>
              <a:rPr lang="en-US" altLang="ko-KR" smtClean="0"/>
              <a:t>.</a:t>
            </a:r>
            <a:endParaRPr lang="ko-KR" altLang="en-US" smtClean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빈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61FD00-3F21-42CF-9EF5-8F6D81CE3AFD}" type="datetimeFigureOut">
              <a:rPr lang="ko-KR" altLang="en-US" smtClean="0"/>
              <a:pPr/>
              <a:t>2019-12-05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2019-12-05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  <a:lvl2pPr>
              <a:defRPr>
                <a:latin typeface="나눔고딕" pitchFamily="50" charset="-127"/>
                <a:ea typeface="나눔고딕" pitchFamily="50" charset="-127"/>
              </a:defRPr>
            </a:lvl2pPr>
            <a:lvl3pPr>
              <a:defRPr>
                <a:latin typeface="나눔고딕" pitchFamily="50" charset="-127"/>
                <a:ea typeface="나눔고딕" pitchFamily="50" charset="-127"/>
              </a:defRPr>
            </a:lvl3pPr>
            <a:lvl4pPr>
              <a:defRPr>
                <a:latin typeface="나눔고딕" pitchFamily="50" charset="-127"/>
                <a:ea typeface="나눔고딕" pitchFamily="50" charset="-127"/>
              </a:defRPr>
            </a:lvl4pPr>
            <a:lvl5pPr>
              <a:defRPr>
                <a:latin typeface="나눔고딕" pitchFamily="50" charset="-127"/>
                <a:ea typeface="나눔고딕" pitchFamily="50" charset="-127"/>
              </a:defRPr>
            </a:lvl5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2019-12-05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8761FD00-3F21-42CF-9EF5-8F6D81CE3AFD}" type="datetimeFigureOut">
              <a:rPr lang="ko-KR" altLang="en-US" smtClean="0"/>
              <a:pPr/>
              <a:t>2019-12-05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나눔고딕" pitchFamily="50" charset="-127"/>
                <a:ea typeface="나눔고딕" pitchFamily="50" charset="-127"/>
              </a:defRPr>
            </a:lvl1pPr>
          </a:lstStyle>
          <a:p>
            <a:fld id="{97D217C8-C1B9-4E84-BCEB-D9195FCD889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5" r:id="rId2"/>
    <p:sldLayoutId id="2147483674" r:id="rId3"/>
    <p:sldLayoutId id="2147483673" r:id="rId4"/>
    <p:sldLayoutId id="2147483676" r:id="rId5"/>
    <p:sldLayoutId id="2147483661" r:id="rId6"/>
    <p:sldLayoutId id="2147483662" r:id="rId7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나눔고딕" pitchFamily="50" charset="-127"/>
          <a:ea typeface="나눔고딕" pitchFamily="50" charset="-127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504" y="3258312"/>
            <a:ext cx="3599688" cy="3599688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53649"/>
            <a:ext cx="7772400" cy="1969017"/>
          </a:xfrm>
        </p:spPr>
        <p:txBody>
          <a:bodyPr anchor="t">
            <a:normAutofit fontScale="90000"/>
          </a:bodyPr>
          <a:lstStyle/>
          <a:p>
            <a:pPr algn="l"/>
            <a:r>
              <a:rPr lang="ko-KR" altLang="en-US" sz="5400" b="1" spc="-250" dirty="0" err="1" smtClean="0">
                <a:solidFill>
                  <a:schemeClr val="accent4">
                    <a:lumMod val="50000"/>
                  </a:schemeClr>
                </a:solidFill>
              </a:rPr>
              <a:t>애드온</a:t>
            </a:r>
            <a:r>
              <a:rPr lang="ko-KR" altLang="en-US" sz="5400" b="1" spc="-250" dirty="0" smtClean="0">
                <a:solidFill>
                  <a:schemeClr val="accent4">
                    <a:lumMod val="50000"/>
                  </a:schemeClr>
                </a:solidFill>
              </a:rPr>
              <a:t> 모바일 로봇 컨트롤러</a:t>
            </a:r>
            <a:r>
              <a:rPr lang="en-US" altLang="ko-KR" sz="5400" b="1" spc="-250" dirty="0" smtClean="0">
                <a:solidFill>
                  <a:schemeClr val="accent4">
                    <a:lumMod val="50000"/>
                  </a:schemeClr>
                </a:solidFill>
              </a:rPr>
              <a:t/>
            </a:r>
            <a:br>
              <a:rPr lang="en-US" altLang="ko-KR" sz="5400" b="1" spc="-250" dirty="0" smtClean="0">
                <a:solidFill>
                  <a:schemeClr val="accent4">
                    <a:lumMod val="50000"/>
                  </a:schemeClr>
                </a:solidFill>
              </a:rPr>
            </a:br>
            <a:r>
              <a:rPr lang="en-US" altLang="ko-KR" sz="5400" b="1" spc="-250" dirty="0" smtClean="0">
                <a:solidFill>
                  <a:schemeClr val="accent4">
                    <a:lumMod val="50000"/>
                  </a:schemeClr>
                </a:solidFill>
              </a:rPr>
              <a:t>ADD-ON </a:t>
            </a:r>
            <a:r>
              <a:rPr lang="ko-KR" altLang="en-US" sz="5400" b="1" spc="-250" dirty="0" smtClean="0">
                <a:solidFill>
                  <a:schemeClr val="accent4">
                    <a:lumMod val="50000"/>
                  </a:schemeClr>
                </a:solidFill>
              </a:rPr>
              <a:t>시스템 최종 발표</a:t>
            </a:r>
            <a:endParaRPr lang="ko-KR" altLang="en-US" sz="5400" b="1" spc="-2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2160240" cy="1752600"/>
          </a:xfrm>
          <a:ln>
            <a:noFill/>
          </a:ln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2019.12.06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컴퓨터과학부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2015920016, 2015920057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spc="-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도우찬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b="1" spc="-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하경민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364803" y="3989119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364803" y="4299115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364803" y="4611730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/>
          <p:nvPr/>
        </p:nvCxnSpPr>
        <p:spPr>
          <a:xfrm>
            <a:off x="364803" y="4923517"/>
            <a:ext cx="1592585" cy="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10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“Input Map Data”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구현 예시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57" y="1448286"/>
            <a:ext cx="3026159" cy="204167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44" b="46361"/>
          <a:stretch/>
        </p:blipFill>
        <p:spPr>
          <a:xfrm>
            <a:off x="947557" y="3530134"/>
            <a:ext cx="2866731" cy="288551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1036" y="1661340"/>
            <a:ext cx="3904610" cy="414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5736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11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“Input Map Data”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구현 예시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44" b="46361"/>
          <a:stretch/>
        </p:blipFill>
        <p:spPr>
          <a:xfrm>
            <a:off x="947558" y="3532606"/>
            <a:ext cx="2866731" cy="2885518"/>
          </a:xfrm>
          <a:prstGeom prst="rect">
            <a:avLst/>
          </a:prstGeom>
        </p:spPr>
      </p:pic>
      <p:grpSp>
        <p:nvGrpSpPr>
          <p:cNvPr id="11" name="그룹 10"/>
          <p:cNvGrpSpPr/>
          <p:nvPr/>
        </p:nvGrpSpPr>
        <p:grpSpPr>
          <a:xfrm>
            <a:off x="4491036" y="1475604"/>
            <a:ext cx="3579913" cy="4942520"/>
            <a:chOff x="2307568" y="414247"/>
            <a:chExt cx="4673171" cy="6129600"/>
          </a:xfrm>
        </p:grpSpPr>
        <p:pic>
          <p:nvPicPr>
            <p:cNvPr id="12" name="그림 1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7568" y="414247"/>
              <a:ext cx="4673171" cy="4807428"/>
            </a:xfrm>
            <a:prstGeom prst="rect">
              <a:avLst/>
            </a:prstGeom>
          </p:spPr>
        </p:pic>
        <p:pic>
          <p:nvPicPr>
            <p:cNvPr id="13" name="그림 12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07568" y="5221675"/>
              <a:ext cx="3297948" cy="1322172"/>
            </a:xfrm>
            <a:prstGeom prst="rect">
              <a:avLst/>
            </a:prstGeom>
          </p:spPr>
        </p:pic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57" y="1448286"/>
            <a:ext cx="3026159" cy="204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86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12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“Input Map Data”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구현 예시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244" b="46361"/>
          <a:stretch/>
        </p:blipFill>
        <p:spPr>
          <a:xfrm>
            <a:off x="947558" y="3532606"/>
            <a:ext cx="2866731" cy="2885518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5003" y="2684381"/>
            <a:ext cx="4239600" cy="1320530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57" y="1448286"/>
            <a:ext cx="3026159" cy="2041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7216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13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“Run Robot Searching”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 순차도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0267" y="1593356"/>
            <a:ext cx="7923926" cy="464591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5800723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14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“Run Robot Searching”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구현 예시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58" y="1453020"/>
            <a:ext cx="3470280" cy="203467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58" y="3927901"/>
            <a:ext cx="4064002" cy="180773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1" t="13416" r="33211" b="458"/>
          <a:stretch/>
        </p:blipFill>
        <p:spPr>
          <a:xfrm>
            <a:off x="5503133" y="1453020"/>
            <a:ext cx="2348662" cy="287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271985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15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“Run Robot Searching”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구현 예시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58" y="1453020"/>
            <a:ext cx="3470280" cy="203467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543" y="4680734"/>
            <a:ext cx="6622929" cy="1588655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1" t="13416" r="33211" b="458"/>
          <a:stretch/>
        </p:blipFill>
        <p:spPr>
          <a:xfrm>
            <a:off x="5503133" y="1453020"/>
            <a:ext cx="2348662" cy="287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78346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16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“Run Robot Searching”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구현 예시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58" y="1453020"/>
            <a:ext cx="3470280" cy="203467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558" y="3894692"/>
            <a:ext cx="3524431" cy="178444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91" t="13416" r="33211" b="458"/>
          <a:stretch/>
        </p:blipFill>
        <p:spPr>
          <a:xfrm>
            <a:off x="5503133" y="1453020"/>
            <a:ext cx="2348662" cy="2872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012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17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“Get </a:t>
            </a:r>
            <a:r>
              <a:rPr lang="en-US" altLang="ko-KR" sz="4000" b="1" spc="-150" dirty="0" smtClean="0">
                <a:solidFill>
                  <a:srgbClr val="1D314E"/>
                </a:solidFill>
              </a:rPr>
              <a:t>Sensor Data”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순차도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426" y="1880816"/>
            <a:ext cx="8592654" cy="353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92299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18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“Get </a:t>
            </a:r>
            <a:r>
              <a:rPr lang="en-US" altLang="ko-KR" sz="4000" b="1" spc="-150" dirty="0" smtClean="0">
                <a:solidFill>
                  <a:srgbClr val="1D314E"/>
                </a:solidFill>
              </a:rPr>
              <a:t>Sensor Data”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구현 예시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818" y="1488960"/>
            <a:ext cx="3917218" cy="1611262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012" t="14350" r="1161" b="34860"/>
          <a:stretch/>
        </p:blipFill>
        <p:spPr>
          <a:xfrm>
            <a:off x="573818" y="3431722"/>
            <a:ext cx="3615960" cy="175181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534" y="1922260"/>
            <a:ext cx="4121498" cy="2714578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9534" y="4740066"/>
            <a:ext cx="2546444" cy="1271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021244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7.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객체 상태도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19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>
            <a:normAutofit fontScale="90000"/>
          </a:bodyPr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</a:t>
            </a:r>
            <a:r>
              <a:rPr lang="en-US" altLang="ko-KR" sz="4000" b="1" spc="-150" dirty="0" err="1" smtClean="0">
                <a:solidFill>
                  <a:srgbClr val="1D314E"/>
                </a:solidFill>
              </a:rPr>
              <a:t>RobotOperationManager</a:t>
            </a:r>
            <a:r>
              <a:rPr lang="en-US" altLang="ko-KR" sz="4000" b="1" spc="-150" dirty="0" smtClean="0">
                <a:solidFill>
                  <a:srgbClr val="1D314E"/>
                </a:solidFill>
              </a:rPr>
              <a:t>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객체 상태도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2867" y="1699795"/>
            <a:ext cx="6909155" cy="4038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68316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부제목 2"/>
          <p:cNvSpPr txBox="1">
            <a:spLocks/>
          </p:cNvSpPr>
          <p:nvPr/>
        </p:nvSpPr>
        <p:spPr>
          <a:xfrm>
            <a:off x="364474" y="949943"/>
            <a:ext cx="5173304" cy="4714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시연 영상</a:t>
            </a: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유즈케이스도</a:t>
            </a: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전체 </a:t>
            </a:r>
            <a:r>
              <a:rPr lang="ko-KR" altLang="en-US" sz="1600" b="1" spc="-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액티비티도</a:t>
            </a: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아키텍쳐도</a:t>
            </a: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메인 클래스도</a:t>
            </a: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객체 상태도</a:t>
            </a: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메인 컴포넌트도</a:t>
            </a: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marL="333375" indent="-333375">
              <a:lnSpc>
                <a:spcPct val="175000"/>
              </a:lnSpc>
              <a:buFont typeface="+mj-lt"/>
              <a:buAutoNum type="arabicPeriod"/>
            </a:pPr>
            <a:r>
              <a:rPr lang="ko-KR" altLang="en-US" sz="16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배치도</a:t>
            </a:r>
            <a:endParaRPr lang="en-US" altLang="ko-KR" sz="16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6" name="직선 연결선 25"/>
          <p:cNvCxnSpPr/>
          <p:nvPr/>
        </p:nvCxnSpPr>
        <p:spPr>
          <a:xfrm flipV="1">
            <a:off x="366713" y="2279494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 flipV="1">
            <a:off x="364474" y="3131226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 flipV="1">
            <a:off x="364474" y="3557092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 flipV="1">
            <a:off x="364474" y="3982958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 flipV="1">
            <a:off x="364474" y="2705360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/>
          <p:cNvCxnSpPr/>
          <p:nvPr/>
        </p:nvCxnSpPr>
        <p:spPr>
          <a:xfrm flipV="1">
            <a:off x="366713" y="1851983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제목 11"/>
          <p:cNvSpPr>
            <a:spLocks noGrp="1"/>
          </p:cNvSpPr>
          <p:nvPr>
            <p:ph type="title"/>
          </p:nvPr>
        </p:nvSpPr>
        <p:spPr>
          <a:xfrm>
            <a:off x="243848" y="152400"/>
            <a:ext cx="8531851" cy="884238"/>
          </a:xfrm>
        </p:spPr>
        <p:txBody>
          <a:bodyPr/>
          <a:lstStyle/>
          <a:p>
            <a:pPr algn="l"/>
            <a:r>
              <a:rPr lang="ko-KR" altLang="en-US" sz="2800" b="1" smtClean="0">
                <a:solidFill>
                  <a:srgbClr val="1D314E"/>
                </a:solidFill>
              </a:rPr>
              <a:t>목차</a:t>
            </a:r>
            <a:endParaRPr lang="ko-KR" altLang="en-US" sz="2800" b="1">
              <a:solidFill>
                <a:srgbClr val="1D314E"/>
              </a:solidFill>
            </a:endParaRPr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2504" y="3258312"/>
            <a:ext cx="3599688" cy="3599688"/>
          </a:xfrm>
          <a:prstGeom prst="rect">
            <a:avLst/>
          </a:prstGeom>
          <a:noFill/>
        </p:spPr>
      </p:pic>
      <p:cxnSp>
        <p:nvCxnSpPr>
          <p:cNvPr id="13" name="직선 연결선 12"/>
          <p:cNvCxnSpPr/>
          <p:nvPr/>
        </p:nvCxnSpPr>
        <p:spPr>
          <a:xfrm flipV="1">
            <a:off x="364474" y="4410240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 flipV="1">
            <a:off x="364474" y="4837502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 flipV="1">
            <a:off x="364474" y="5238035"/>
            <a:ext cx="2481132" cy="20"/>
          </a:xfrm>
          <a:prstGeom prst="line">
            <a:avLst/>
          </a:prstGeom>
          <a:ln w="31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7.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객체 상태도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20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>
            <a:normAutofit/>
          </a:bodyPr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</a:t>
            </a:r>
            <a:r>
              <a:rPr lang="en-US" altLang="ko-KR" sz="4000" b="1" spc="-150" dirty="0" err="1" smtClean="0">
                <a:solidFill>
                  <a:srgbClr val="1D314E"/>
                </a:solidFill>
              </a:rPr>
              <a:t>MapGUIForm</a:t>
            </a:r>
            <a:r>
              <a:rPr lang="en-US" altLang="ko-KR" sz="4000" b="1" spc="-150" dirty="0" smtClean="0">
                <a:solidFill>
                  <a:srgbClr val="1D314E"/>
                </a:solidFill>
              </a:rPr>
              <a:t>” </a:t>
            </a:r>
            <a:r>
              <a:rPr lang="ko-KR" altLang="en-US" sz="4000" b="1" spc="-150" dirty="0">
                <a:solidFill>
                  <a:srgbClr val="1D314E"/>
                </a:solidFill>
              </a:rPr>
              <a:t>객체 상태도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1480" y="2079645"/>
            <a:ext cx="6413830" cy="3651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4835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8.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메인 컴포넌트도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21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ko-KR" altLang="en-US" sz="4000" b="1" spc="-150" dirty="0" smtClean="0">
                <a:solidFill>
                  <a:srgbClr val="1D314E"/>
                </a:solidFill>
              </a:rPr>
              <a:t>메인 컴포넌트도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110" y="2260540"/>
            <a:ext cx="7391780" cy="2336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737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9.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배치도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22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>
            <a:normAutofit/>
          </a:bodyPr>
          <a:lstStyle/>
          <a:p>
            <a:pPr algn="l"/>
            <a:r>
              <a:rPr lang="ko-KR" altLang="en-US" sz="4000" b="1" spc="-150" dirty="0" smtClean="0">
                <a:solidFill>
                  <a:srgbClr val="1D314E"/>
                </a:solidFill>
              </a:rPr>
              <a:t>배치도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0932" y="1283306"/>
            <a:ext cx="5563056" cy="557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1837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231054" y="2425349"/>
            <a:ext cx="3474171" cy="1041751"/>
          </a:xfrm>
        </p:spPr>
        <p:txBody>
          <a:bodyPr anchor="t">
            <a:normAutofit/>
          </a:bodyPr>
          <a:lstStyle/>
          <a:p>
            <a:pPr algn="l"/>
            <a:r>
              <a:rPr lang="ko-KR" altLang="en-US" sz="4000" b="1" spc="-250" dirty="0" smtClean="0">
                <a:solidFill>
                  <a:schemeClr val="accent4">
                    <a:lumMod val="50000"/>
                  </a:schemeClr>
                </a:solidFill>
                <a:latin typeface="나눔고딕" pitchFamily="50" charset="-127"/>
                <a:ea typeface="나눔고딕" pitchFamily="50" charset="-127"/>
              </a:rPr>
              <a:t>감사합니다</a:t>
            </a:r>
            <a:endParaRPr lang="ko-KR" altLang="en-US" sz="4000" b="1" spc="-250" dirty="0">
              <a:solidFill>
                <a:schemeClr val="accent4">
                  <a:lumMod val="50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364803" y="3434686"/>
            <a:ext cx="8406000" cy="0"/>
          </a:xfrm>
          <a:prstGeom prst="line">
            <a:avLst/>
          </a:prstGeom>
          <a:ln w="12700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부제목 2"/>
          <p:cNvSpPr>
            <a:spLocks noGrp="1"/>
          </p:cNvSpPr>
          <p:nvPr>
            <p:ph type="subTitle" idx="1"/>
          </p:nvPr>
        </p:nvSpPr>
        <p:spPr>
          <a:xfrm>
            <a:off x="260715" y="3948830"/>
            <a:ext cx="2160240" cy="1752600"/>
          </a:xfrm>
          <a:ln>
            <a:noFill/>
          </a:ln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2019.12.06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ko-KR" altLang="en-US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컴퓨터과학부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  <a:p>
            <a:pPr algn="l">
              <a:lnSpc>
                <a:spcPct val="150000"/>
              </a:lnSpc>
            </a:pP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2015920016, 2015920057</a:t>
            </a:r>
          </a:p>
          <a:p>
            <a:pPr algn="l">
              <a:lnSpc>
                <a:spcPct val="150000"/>
              </a:lnSpc>
            </a:pPr>
            <a:r>
              <a:rPr lang="ko-KR" altLang="en-US" sz="1200" b="1" spc="-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도우찬</a:t>
            </a:r>
            <a:r>
              <a:rPr lang="en-US" altLang="ko-KR" sz="1200" b="1" spc="-5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, </a:t>
            </a:r>
            <a:r>
              <a:rPr lang="ko-KR" altLang="en-US" sz="1200" b="1" spc="-50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고딕" pitchFamily="50" charset="-127"/>
                <a:ea typeface="나눔고딕" pitchFamily="50" charset="-127"/>
              </a:rPr>
              <a:t>하경민</a:t>
            </a:r>
            <a:endParaRPr lang="en-US" altLang="ko-KR" sz="1200" b="1" spc="-50" dirty="0" smtClean="0">
              <a:solidFill>
                <a:schemeClr val="tx1">
                  <a:lumMod val="75000"/>
                  <a:lumOff val="2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7788" y="3515237"/>
            <a:ext cx="3134695" cy="31346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1.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시연 영상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3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ko-KR" altLang="en-US" sz="4000" b="1" spc="-150" dirty="0" smtClean="0">
                <a:solidFill>
                  <a:srgbClr val="1D314E"/>
                </a:solidFill>
              </a:rPr>
              <a:t>시연 영상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8" name="소공최종발표_시연영상_도우찬하경민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5543" y="1408112"/>
            <a:ext cx="7085232" cy="4967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46480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2. </a:t>
            </a:r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유즈케이스도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4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ko-KR" altLang="en-US" sz="4000" b="1" spc="-150" dirty="0" err="1" smtClean="0">
                <a:solidFill>
                  <a:srgbClr val="1D314E"/>
                </a:solidFill>
              </a:rPr>
              <a:t>유즈케이스</a:t>
            </a:r>
            <a:r>
              <a:rPr lang="ko-KR" altLang="en-US" sz="4000" b="1" spc="-150" dirty="0" err="1">
                <a:solidFill>
                  <a:srgbClr val="1D314E"/>
                </a:solidFill>
              </a:rPr>
              <a:t>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6574" y="1820903"/>
            <a:ext cx="6388428" cy="3949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3452421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2. </a:t>
            </a:r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유즈케이스도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5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ko-KR" altLang="en-US" sz="4000" b="1" spc="-150" dirty="0" err="1" smtClean="0">
                <a:solidFill>
                  <a:srgbClr val="1D314E"/>
                </a:solidFill>
              </a:rPr>
              <a:t>유즈케이스별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 시나리오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744" y="1856177"/>
            <a:ext cx="2767774" cy="3890308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9940" y="2213270"/>
            <a:ext cx="2729942" cy="293520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36076" y="2789742"/>
            <a:ext cx="2609306" cy="158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3546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3.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전체  </a:t>
            </a:r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액티비티도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6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ko-KR" altLang="en-US" sz="4000" b="1" spc="-150" dirty="0" smtClean="0">
                <a:solidFill>
                  <a:srgbClr val="1D314E"/>
                </a:solidFill>
              </a:rPr>
              <a:t>전체 </a:t>
            </a:r>
            <a:r>
              <a:rPr lang="ko-KR" altLang="en-US" sz="4000" b="1" spc="-150" dirty="0" err="1" smtClean="0">
                <a:solidFill>
                  <a:srgbClr val="1D314E"/>
                </a:solidFill>
              </a:rPr>
              <a:t>액티비티도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631" y="1353895"/>
            <a:ext cx="5497350" cy="5048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018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4. </a:t>
            </a:r>
            <a:r>
              <a:rPr lang="ko-KR" altLang="en-US" sz="800" spc="-30" dirty="0" err="1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아키텍쳐도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7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ko-KR" altLang="en-US" sz="4000" b="1" spc="-150" dirty="0" err="1" smtClean="0">
                <a:solidFill>
                  <a:srgbClr val="1D314E"/>
                </a:solidFill>
              </a:rPr>
              <a:t>아키텍쳐도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7488" y="1916408"/>
            <a:ext cx="4416012" cy="3353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84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5.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메인 클래스도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8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/ </a:t>
            </a:r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ko-KR" altLang="en-US" sz="4000" b="1" spc="-150" dirty="0" smtClean="0">
                <a:solidFill>
                  <a:srgbClr val="1D314E"/>
                </a:solidFill>
              </a:rPr>
              <a:t>메인 클래스도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631" y="1341528"/>
            <a:ext cx="5648106" cy="5379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475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/>
          <p:cNvSpPr txBox="1"/>
          <p:nvPr/>
        </p:nvSpPr>
        <p:spPr>
          <a:xfrm>
            <a:off x="263455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6. </a:t>
            </a:r>
            <a:r>
              <a:rPr lang="ko-KR" altLang="en-US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순차도</a:t>
            </a:r>
            <a:endParaRPr lang="en-US" altLang="ko-KR" sz="800" spc="-30" dirty="0" smtClean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cxnSp>
        <p:nvCxnSpPr>
          <p:cNvPr id="22" name="직선 연결선 21"/>
          <p:cNvCxnSpPr/>
          <p:nvPr/>
        </p:nvCxnSpPr>
        <p:spPr>
          <a:xfrm>
            <a:off x="364803" y="547859"/>
            <a:ext cx="8406000" cy="0"/>
          </a:xfrm>
          <a:prstGeom prst="line">
            <a:avLst/>
          </a:prstGeom>
          <a:ln w="3175">
            <a:solidFill>
              <a:schemeClr val="accent4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7277411" y="195231"/>
            <a:ext cx="158417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DBA1376A-1BCE-4C3B-85BD-05D751D6B156}" type="slidenum">
              <a:rPr lang="en-US" altLang="ko-KR" sz="800" spc="-3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pPr algn="r"/>
              <a:t>9</a:t>
            </a:fld>
            <a:r>
              <a:rPr lang="en-US" altLang="ko-KR" sz="800" spc="-30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 </a:t>
            </a:r>
            <a:r>
              <a:rPr lang="en-US" altLang="ko-KR" sz="800" spc="-30" dirty="0">
                <a:solidFill>
                  <a:schemeClr val="tx1">
                    <a:lumMod val="95000"/>
                    <a:lumOff val="5000"/>
                  </a:schemeClr>
                </a:solidFill>
                <a:latin typeface="나눔고딕" pitchFamily="50" charset="-127"/>
                <a:ea typeface="나눔고딕" pitchFamily="50" charset="-127"/>
              </a:rPr>
              <a:t>/ 22</a:t>
            </a:r>
            <a:endParaRPr lang="en-US" altLang="ko-KR" sz="800" spc="-30" dirty="0">
              <a:solidFill>
                <a:schemeClr val="tx1">
                  <a:lumMod val="95000"/>
                  <a:lumOff val="5000"/>
                </a:schemeClr>
              </a:solidFill>
              <a:latin typeface="나눔고딕" pitchFamily="50" charset="-127"/>
              <a:ea typeface="나눔고딕" pitchFamily="50" charset="-127"/>
            </a:endParaRPr>
          </a:p>
        </p:txBody>
      </p:sp>
      <p:sp>
        <p:nvSpPr>
          <p:cNvPr id="23" name="제목 22"/>
          <p:cNvSpPr>
            <a:spLocks noGrp="1"/>
          </p:cNvSpPr>
          <p:nvPr>
            <p:ph type="title"/>
          </p:nvPr>
        </p:nvSpPr>
        <p:spPr>
          <a:xfrm>
            <a:off x="247649" y="552449"/>
            <a:ext cx="8486775" cy="855663"/>
          </a:xfrm>
        </p:spPr>
        <p:txBody>
          <a:bodyPr/>
          <a:lstStyle/>
          <a:p>
            <a:pPr algn="l"/>
            <a:r>
              <a:rPr lang="en-US" altLang="ko-KR" sz="4000" b="1" spc="-150" dirty="0" smtClean="0">
                <a:solidFill>
                  <a:srgbClr val="1D314E"/>
                </a:solidFill>
              </a:rPr>
              <a:t>“Input Map Data” </a:t>
            </a:r>
            <a:r>
              <a:rPr lang="ko-KR" altLang="en-US" sz="4000" b="1" spc="-150" dirty="0" smtClean="0">
                <a:solidFill>
                  <a:srgbClr val="1D314E"/>
                </a:solidFill>
              </a:rPr>
              <a:t>순차도</a:t>
            </a:r>
            <a:endParaRPr lang="ko-KR" altLang="en-US" sz="4000" b="1" spc="-150" dirty="0">
              <a:solidFill>
                <a:srgbClr val="1D314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781" y="1408112"/>
            <a:ext cx="7373094" cy="4974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77839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사용자 지정 1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39639D"/>
      </a:hlink>
      <a:folHlink>
        <a:srgbClr val="34343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3030</TotalTime>
  <Words>254</Words>
  <Application>Microsoft Office PowerPoint</Application>
  <PresentationFormat>화면 슬라이드 쇼(4:3)</PresentationFormat>
  <Paragraphs>83</Paragraphs>
  <Slides>23</Slides>
  <Notes>2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8" baseType="lpstr">
      <vt:lpstr>나눔고딕</vt:lpstr>
      <vt:lpstr>Arial</vt:lpstr>
      <vt:lpstr>Wingdings</vt:lpstr>
      <vt:lpstr>맑은 고딕</vt:lpstr>
      <vt:lpstr>Office 테마</vt:lpstr>
      <vt:lpstr>애드온 모바일 로봇 컨트롤러 ADD-ON 시스템 최종 발표</vt:lpstr>
      <vt:lpstr>목차</vt:lpstr>
      <vt:lpstr>시연 영상</vt:lpstr>
      <vt:lpstr>유즈케이스도</vt:lpstr>
      <vt:lpstr>유즈케이스별 시나리오</vt:lpstr>
      <vt:lpstr>전체 액티비티도</vt:lpstr>
      <vt:lpstr>아키텍쳐도</vt:lpstr>
      <vt:lpstr>메인 클래스도</vt:lpstr>
      <vt:lpstr>“Input Map Data” 순차도</vt:lpstr>
      <vt:lpstr>“Input Map Data” 구현 예시</vt:lpstr>
      <vt:lpstr>“Input Map Data” 구현 예시</vt:lpstr>
      <vt:lpstr>“Input Map Data” 구현 예시</vt:lpstr>
      <vt:lpstr>“Run Robot Searching” 순차도</vt:lpstr>
      <vt:lpstr>“Run Robot Searching” 구현 예시</vt:lpstr>
      <vt:lpstr>“Run Robot Searching” 구현 예시</vt:lpstr>
      <vt:lpstr>“Run Robot Searching” 구현 예시</vt:lpstr>
      <vt:lpstr>“Get Sensor Data” 순차도</vt:lpstr>
      <vt:lpstr>“Get Sensor Data” 구현 예시</vt:lpstr>
      <vt:lpstr>“RobotOperationManager” 객체 상태도</vt:lpstr>
      <vt:lpstr>“MapGUIForm” 객체 상태도</vt:lpstr>
      <vt:lpstr>메인 컴포넌트도</vt:lpstr>
      <vt:lpstr>배치도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문서의 제목 나눔고딕B, 54pt</dc:title>
  <dc:creator>네이버 한글캠페인</dc:creator>
  <cp:lastModifiedBy>하 경민</cp:lastModifiedBy>
  <cp:revision>47</cp:revision>
  <cp:lastPrinted>2011-08-28T13:13:29Z</cp:lastPrinted>
  <dcterms:created xsi:type="dcterms:W3CDTF">2011-08-24T01:05:33Z</dcterms:created>
  <dcterms:modified xsi:type="dcterms:W3CDTF">2019-12-05T14:43:25Z</dcterms:modified>
</cp:coreProperties>
</file>